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4"/>
  </p:notesMasterIdLst>
  <p:sldIdLst>
    <p:sldId id="287" r:id="rId2"/>
    <p:sldId id="281" r:id="rId3"/>
    <p:sldId id="282" r:id="rId4"/>
    <p:sldId id="283" r:id="rId5"/>
    <p:sldId id="266" r:id="rId6"/>
    <p:sldId id="268" r:id="rId7"/>
    <p:sldId id="258" r:id="rId8"/>
    <p:sldId id="263" r:id="rId9"/>
    <p:sldId id="259" r:id="rId10"/>
    <p:sldId id="260" r:id="rId11"/>
    <p:sldId id="284" r:id="rId12"/>
    <p:sldId id="285" r:id="rId13"/>
    <p:sldId id="286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03CD38"/>
    <a:srgbClr val="0307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DF2B-8C9F-4B66-8413-C5B5749044C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09D99-62C6-439C-BE49-5E61093E7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7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35592-E533-4F76-AFFA-DFEC8E8E031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5758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3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87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7218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287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02290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0DB271-B716-4FC1-8CE7-7361FDBB3CD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9994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18745-B549-467B-9488-C90EA4B3310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728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2A67-615C-4191-AE07-97303D867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203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3144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0996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44728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245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874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0723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5678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1639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2439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8838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930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BA0CB-3064-47F1-89FA-9BB272F95D5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060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0144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BC46D-20F4-471F-AD68-60CE51FF11D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3508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 userDrawn="1"/>
        </p:nvSpPr>
        <p:spPr>
          <a:xfrm>
            <a:off x="10668000" y="5715000"/>
            <a:ext cx="6096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89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2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microsoft.com/office/2007/relationships/media" Target="../media/media1.mp3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7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microsoft.com/office/2007/relationships/media" Target="../media/media1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media" Target="../media/media1.mp3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microsoft.com/office/2007/relationships/media" Target="../media/media1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4.png"/><Relationship Id="rId3" Type="http://schemas.openxmlformats.org/officeDocument/2006/relationships/slide" Target="slide13.xml"/><Relationship Id="rId7" Type="http://schemas.openxmlformats.org/officeDocument/2006/relationships/image" Target="../media/image28.gif"/><Relationship Id="rId12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slide" Target="slide17.xml"/><Relationship Id="rId11" Type="http://schemas.openxmlformats.org/officeDocument/2006/relationships/image" Target="../media/image27.gif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4.xml"/><Relationship Id="rId9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media" Target="../media/media1.mp3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jpeg"/><Relationship Id="rId7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media" Target="../media/media1.mp3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26244" y="6145489"/>
            <a:ext cx="544001" cy="544001"/>
          </a:xfrm>
          <a:prstGeom prst="rect">
            <a:avLst/>
          </a:prstGeom>
        </p:spPr>
      </p:pic>
      <p:grpSp>
        <p:nvGrpSpPr>
          <p:cNvPr id="7170" name="Group 6"/>
          <p:cNvGrpSpPr>
            <a:grpSpLocks/>
          </p:cNvGrpSpPr>
          <p:nvPr/>
        </p:nvGrpSpPr>
        <p:grpSpPr bwMode="auto">
          <a:xfrm>
            <a:off x="-105834" y="-76200"/>
            <a:ext cx="12403667" cy="6934200"/>
            <a:chOff x="134" y="48"/>
            <a:chExt cx="5422" cy="4115"/>
          </a:xfrm>
        </p:grpSpPr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pic>
          <p:nvPicPr>
            <p:cNvPr id="7185" name="Picture 8" descr="sflower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9" descr="sflower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10" descr="sflower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11" descr="sflower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584" y="4516967"/>
            <a:ext cx="1498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4477">
            <a:off x="10198100" y="4677833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539752" y="256117"/>
            <a:ext cx="10824633" cy="23610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CÁC EM HỌC SINH THAM DỰ TIẾT TIN HỌC LỚP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</a:p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4267" b="1" dirty="0">
              <a:solidFill>
                <a:srgbClr val="0B03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599018" y="2738967"/>
            <a:ext cx="9315449" cy="18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89" tIns="71844" rIns="143689" bIns="718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thực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hiện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: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viên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Tin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học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</a:rPr>
              <a:t>Gia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Lâm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–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Hà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Nội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  <p:pic>
        <p:nvPicPr>
          <p:cNvPr id="7175" name="Picture 22" descr="bd21315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1" y="5046134"/>
            <a:ext cx="4142316" cy="15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1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8400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91800" y="-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6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494243" y="5091642"/>
            <a:ext cx="1278467" cy="226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6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19218" y="5547785"/>
            <a:ext cx="2271183" cy="12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819218" y="2078971"/>
            <a:ext cx="1763718" cy="1742567"/>
            <a:chOff x="9853071" y="670000"/>
            <a:chExt cx="1546237" cy="1742567"/>
          </a:xfrm>
        </p:grpSpPr>
        <p:pic>
          <p:nvPicPr>
            <p:cNvPr id="23" name="Picture 2" descr="Sách Hướng Dẫn Học Tin Học - Lớp 4 - EBOOK/DOC/PDF/PRC/EPUB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0309" y="670000"/>
              <a:ext cx="888999" cy="1213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Sách Hướng Dẫn Học Tin Học - Lớp 4 - EBOOK/DOC/PDF/PRC/EPUB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4926" y="931989"/>
              <a:ext cx="888999" cy="1213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Sách Hướng Dẫn Học Tin Học - Lớp 4 - EBOOK/DOC/PDF/PRC/EPUB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071" y="1198916"/>
              <a:ext cx="888999" cy="1213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696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6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3" y="276051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ỨNG DỤNG MỞ RỘNG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2" y="784754"/>
            <a:ext cx="11768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Mở thư mục có tên lớp em đã tạo ở mục 3b. Tạo thư mục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là thư mục con của thư mục có tên lớp em theo cách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sau: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esktop\L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628" y="2215916"/>
            <a:ext cx="5405194" cy="420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7258" y="2750404"/>
            <a:ext cx="2438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Nháy chuột chọn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New folder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4495800" y="2955454"/>
            <a:ext cx="3131458" cy="2104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05486" y="4836184"/>
            <a:ext cx="2438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Gõ tên thư mục là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rồi nhấn Enter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352800" y="3352800"/>
            <a:ext cx="4267202" cy="20355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pic>
        <p:nvPicPr>
          <p:cNvPr id="12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21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0" y="76200"/>
            <a:ext cx="121920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TextBox 16"/>
          <p:cNvSpPr txBox="1">
            <a:spLocks noChangeArrowheads="1"/>
          </p:cNvSpPr>
          <p:nvPr/>
        </p:nvSpPr>
        <p:spPr bwMode="auto">
          <a:xfrm>
            <a:off x="65618" y="558225"/>
            <a:ext cx="12058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NHỚ</a:t>
            </a:r>
          </a:p>
        </p:txBody>
      </p:sp>
      <p:sp>
        <p:nvSpPr>
          <p:cNvPr id="2" name="Cloud 1"/>
          <p:cNvSpPr/>
          <p:nvPr/>
        </p:nvSpPr>
        <p:spPr>
          <a:xfrm>
            <a:off x="609600" y="1276352"/>
            <a:ext cx="11201400" cy="4819648"/>
          </a:xfrm>
          <a:prstGeom prst="cloud">
            <a:avLst/>
          </a:prstGeom>
          <a:solidFill>
            <a:schemeClr val="bg1"/>
          </a:solidFill>
          <a:ln>
            <a:solidFill>
              <a:srgbClr val="0B0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1600200" y="2321689"/>
            <a:ext cx="99568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Máy tính có 4 bộ phận chính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là: Chuột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bàn phím, màn hình và thân máy</a:t>
            </a:r>
            <a:endParaRPr lang="en-US" altLang="en-US" sz="280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1210733" y="3487972"/>
            <a:ext cx="995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1295400" y="4295257"/>
            <a:ext cx="873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altLang="en-US" sz="28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7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009651" y="1964901"/>
            <a:ext cx="10471149" cy="13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596900"/>
            <a:ext cx="8636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 DÒ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AutoShape 2"/>
          <p:cNvSpPr>
            <a:spLocks noChangeArrowheads="1"/>
          </p:cNvSpPr>
          <p:nvPr/>
        </p:nvSpPr>
        <p:spPr bwMode="auto">
          <a:xfrm>
            <a:off x="78317" y="0"/>
            <a:ext cx="12012083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8437" name="Picture 2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64259" y="-153459"/>
            <a:ext cx="1371600" cy="18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70417" y="5262034"/>
            <a:ext cx="127846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6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78317" y="0"/>
            <a:ext cx="12012083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52" tIns="45727" rIns="91452" bIns="45727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/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727200" y="1524000"/>
            <a:ext cx="92456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15" descr="67088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0600"/>
            <a:ext cx="193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1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8400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91800" y="-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11668" y="5374217"/>
            <a:ext cx="127846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28818" y="5585885"/>
            <a:ext cx="1703916" cy="12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6" name="Group 16"/>
          <p:cNvGrpSpPr>
            <a:grpSpLocks/>
          </p:cNvGrpSpPr>
          <p:nvPr/>
        </p:nvGrpSpPr>
        <p:grpSpPr bwMode="auto">
          <a:xfrm>
            <a:off x="91018" y="971550"/>
            <a:ext cx="11736916" cy="2828884"/>
            <a:chOff x="218804" y="2133600"/>
            <a:chExt cx="11734800" cy="1236343"/>
          </a:xfrm>
        </p:grpSpPr>
        <p:sp>
          <p:nvSpPr>
            <p:cNvPr id="19467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055812" y="2133600"/>
              <a:ext cx="8610600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4400" b="1" kern="1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 panose="020B0604020202020204" pitchFamily="34" charset="0"/>
                </a:rPr>
                <a:t>CHÚC CÁC CON NHIỀU SỨC KHỎE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804" y="3087469"/>
              <a:ext cx="11734800" cy="282474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ngoan</a:t>
              </a:r>
              <a:r>
                <a:rPr lang="en-US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giỏi</a:t>
              </a:r>
              <a:r>
                <a:rPr lang="en-US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pic>
        <p:nvPicPr>
          <p:cNvPr id="13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794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1143000"/>
            <a:ext cx="838200" cy="1371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66CC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191000" y="1143000"/>
            <a:ext cx="838200" cy="1371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66CC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181600" y="1143000"/>
            <a:ext cx="838200" cy="1371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66CC"/>
                </a:solidFill>
                <a:latin typeface="Times New Roman" pitchFamily="18" charset="0"/>
              </a:rPr>
              <a:t>Ò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5532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5438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85344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0608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Times New Roman" pitchFamily="18" charset="0"/>
              </a:rPr>
              <a:t>Ô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66262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76168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</a:rPr>
              <a:t>Ữ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5594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94488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</a:rPr>
              <a:t>I</a:t>
            </a:r>
          </a:p>
        </p:txBody>
      </p:sp>
      <p:pic>
        <p:nvPicPr>
          <p:cNvPr id="32782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9" y="4208464"/>
            <a:ext cx="19827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pic>
        <p:nvPicPr>
          <p:cNvPr id="15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04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1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1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1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1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2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2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3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3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4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4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44035" grpId="0" animBg="1"/>
      <p:bldP spid="44036" grpId="0" animBg="1"/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74" name="Group 21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914326438"/>
              </p:ext>
            </p:extLst>
          </p:nvPr>
        </p:nvGraphicFramePr>
        <p:xfrm>
          <a:off x="0" y="1058863"/>
          <a:ext cx="8042272" cy="4330926"/>
        </p:xfrm>
        <a:graphic>
          <a:graphicData uri="http://schemas.openxmlformats.org/drawingml/2006/table">
            <a:tbl>
              <a:tblPr/>
              <a:tblGrid>
                <a:gridCol w="502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1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10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4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8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529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2070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8305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0449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643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3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0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9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5273" name="Rectangle 217"/>
          <p:cNvSpPr>
            <a:spLocks noChangeArrowheads="1"/>
          </p:cNvSpPr>
          <p:nvPr/>
        </p:nvSpPr>
        <p:spPr bwMode="auto">
          <a:xfrm>
            <a:off x="953471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964" name="Oval 26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" y="1284954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3965" name="Oval 26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86463" y="2009568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3966" name="Oval 26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2400" y="3475253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3967" name="Oval 26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52595" y="4177761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45324" name="Picture 268" descr="Earth-14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0976" y="107727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25" name="Picture 269" descr="Earth-14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6376" y="180752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27" name="Picture 271" descr="Earth-14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6322" y="2533774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28" name="Picture 272" descr="Earth-14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0976" y="3209669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31" name="Picture 275" descr="Earth-14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4800" y="3955880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73" name="Oval 27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2400" y="2729515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3975" name="Oval 26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52400" y="4938026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rgbClr val="FFFF00"/>
                </a:solidFill>
              </a:rPr>
              <a:t>6</a:t>
            </a:r>
          </a:p>
        </p:txBody>
      </p:sp>
      <p:pic>
        <p:nvPicPr>
          <p:cNvPr id="33976" name="Picture 272" descr="Earth-14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6376" y="4757203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86" name="Picture 11" descr="Picture5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2226" y="5722165"/>
            <a:ext cx="892175" cy="12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90" name="Picture 11" descr="Picture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700" y="5721627"/>
            <a:ext cx="891124" cy="12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 descr="Picture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9055" y="5629552"/>
            <a:ext cx="891124" cy="12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17"/>
          <p:cNvSpPr>
            <a:spLocks noChangeArrowheads="1"/>
          </p:cNvSpPr>
          <p:nvPr/>
        </p:nvSpPr>
        <p:spPr bwMode="auto">
          <a:xfrm>
            <a:off x="1496287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Rectangle 217"/>
          <p:cNvSpPr>
            <a:spLocks noChangeArrowheads="1"/>
          </p:cNvSpPr>
          <p:nvPr/>
        </p:nvSpPr>
        <p:spPr bwMode="auto">
          <a:xfrm>
            <a:off x="2007235" y="1036890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217"/>
          <p:cNvSpPr>
            <a:spLocks noChangeArrowheads="1"/>
          </p:cNvSpPr>
          <p:nvPr/>
        </p:nvSpPr>
        <p:spPr bwMode="auto">
          <a:xfrm>
            <a:off x="2514600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Rectangle 217"/>
          <p:cNvSpPr>
            <a:spLocks noChangeArrowheads="1"/>
          </p:cNvSpPr>
          <p:nvPr/>
        </p:nvSpPr>
        <p:spPr bwMode="auto">
          <a:xfrm>
            <a:off x="3017520" y="1074069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Rectangle 217"/>
          <p:cNvSpPr>
            <a:spLocks noChangeArrowheads="1"/>
          </p:cNvSpPr>
          <p:nvPr/>
        </p:nvSpPr>
        <p:spPr bwMode="auto">
          <a:xfrm>
            <a:off x="3520440" y="1074069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Rectangle 217"/>
          <p:cNvSpPr>
            <a:spLocks noChangeArrowheads="1"/>
          </p:cNvSpPr>
          <p:nvPr/>
        </p:nvSpPr>
        <p:spPr bwMode="auto">
          <a:xfrm>
            <a:off x="4038059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Rectangle 217"/>
          <p:cNvSpPr>
            <a:spLocks noChangeArrowheads="1"/>
          </p:cNvSpPr>
          <p:nvPr/>
        </p:nvSpPr>
        <p:spPr bwMode="auto">
          <a:xfrm>
            <a:off x="510086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Rectangle 217"/>
          <p:cNvSpPr>
            <a:spLocks noChangeArrowheads="1"/>
          </p:cNvSpPr>
          <p:nvPr/>
        </p:nvSpPr>
        <p:spPr bwMode="auto">
          <a:xfrm>
            <a:off x="1013006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217"/>
          <p:cNvSpPr>
            <a:spLocks noChangeArrowheads="1"/>
          </p:cNvSpPr>
          <p:nvPr/>
        </p:nvSpPr>
        <p:spPr bwMode="auto">
          <a:xfrm>
            <a:off x="1505672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Rectangle 217"/>
          <p:cNvSpPr>
            <a:spLocks noChangeArrowheads="1"/>
          </p:cNvSpPr>
          <p:nvPr/>
        </p:nvSpPr>
        <p:spPr bwMode="auto">
          <a:xfrm>
            <a:off x="2021934" y="1696777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Rectangle 217"/>
          <p:cNvSpPr>
            <a:spLocks noChangeArrowheads="1"/>
          </p:cNvSpPr>
          <p:nvPr/>
        </p:nvSpPr>
        <p:spPr bwMode="auto">
          <a:xfrm>
            <a:off x="2515141" y="1726060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4" name="Rectangle 217"/>
          <p:cNvSpPr>
            <a:spLocks noChangeArrowheads="1"/>
          </p:cNvSpPr>
          <p:nvPr/>
        </p:nvSpPr>
        <p:spPr bwMode="auto">
          <a:xfrm>
            <a:off x="3018061" y="1726060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Rectangle 217"/>
          <p:cNvSpPr>
            <a:spLocks noChangeArrowheads="1"/>
          </p:cNvSpPr>
          <p:nvPr/>
        </p:nvSpPr>
        <p:spPr bwMode="auto">
          <a:xfrm>
            <a:off x="3535680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Rectangle 217"/>
          <p:cNvSpPr>
            <a:spLocks noChangeArrowheads="1"/>
          </p:cNvSpPr>
          <p:nvPr/>
        </p:nvSpPr>
        <p:spPr bwMode="auto">
          <a:xfrm>
            <a:off x="1974575" y="2497805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Rectangle 217"/>
          <p:cNvSpPr>
            <a:spLocks noChangeArrowheads="1"/>
          </p:cNvSpPr>
          <p:nvPr/>
        </p:nvSpPr>
        <p:spPr bwMode="auto">
          <a:xfrm>
            <a:off x="2473866" y="2514600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Rectangle 217"/>
          <p:cNvSpPr>
            <a:spLocks noChangeArrowheads="1"/>
          </p:cNvSpPr>
          <p:nvPr/>
        </p:nvSpPr>
        <p:spPr bwMode="auto">
          <a:xfrm>
            <a:off x="2980415" y="2514600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Rectangle 217"/>
          <p:cNvSpPr>
            <a:spLocks noChangeArrowheads="1"/>
          </p:cNvSpPr>
          <p:nvPr/>
        </p:nvSpPr>
        <p:spPr bwMode="auto">
          <a:xfrm>
            <a:off x="3483335" y="2531395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217"/>
          <p:cNvSpPr>
            <a:spLocks noChangeArrowheads="1"/>
          </p:cNvSpPr>
          <p:nvPr/>
        </p:nvSpPr>
        <p:spPr bwMode="auto">
          <a:xfrm>
            <a:off x="3986255" y="2531395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217"/>
          <p:cNvSpPr>
            <a:spLocks noChangeArrowheads="1"/>
          </p:cNvSpPr>
          <p:nvPr/>
        </p:nvSpPr>
        <p:spPr bwMode="auto">
          <a:xfrm>
            <a:off x="4503874" y="2514600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2" name="Rectangle 217"/>
          <p:cNvSpPr>
            <a:spLocks noChangeArrowheads="1"/>
          </p:cNvSpPr>
          <p:nvPr/>
        </p:nvSpPr>
        <p:spPr bwMode="auto">
          <a:xfrm>
            <a:off x="2489365" y="3327448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3" name="Rectangle 217"/>
          <p:cNvSpPr>
            <a:spLocks noChangeArrowheads="1"/>
          </p:cNvSpPr>
          <p:nvPr/>
        </p:nvSpPr>
        <p:spPr bwMode="auto">
          <a:xfrm>
            <a:off x="2982031" y="3327448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Rectangle 217"/>
          <p:cNvSpPr>
            <a:spLocks noChangeArrowheads="1"/>
          </p:cNvSpPr>
          <p:nvPr/>
        </p:nvSpPr>
        <p:spPr bwMode="auto">
          <a:xfrm>
            <a:off x="3488580" y="3327448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Rectangle 217"/>
          <p:cNvSpPr>
            <a:spLocks noChangeArrowheads="1"/>
          </p:cNvSpPr>
          <p:nvPr/>
        </p:nvSpPr>
        <p:spPr bwMode="auto">
          <a:xfrm>
            <a:off x="3991500" y="3344243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Rectangle 217"/>
          <p:cNvSpPr>
            <a:spLocks noChangeArrowheads="1"/>
          </p:cNvSpPr>
          <p:nvPr/>
        </p:nvSpPr>
        <p:spPr bwMode="auto">
          <a:xfrm>
            <a:off x="4494420" y="3344243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Rectangle 217"/>
          <p:cNvSpPr>
            <a:spLocks noChangeArrowheads="1"/>
          </p:cNvSpPr>
          <p:nvPr/>
        </p:nvSpPr>
        <p:spPr bwMode="auto">
          <a:xfrm>
            <a:off x="5012039" y="3281948"/>
            <a:ext cx="502920" cy="713013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8" name="Rectangle 217"/>
          <p:cNvSpPr>
            <a:spLocks noChangeArrowheads="1"/>
          </p:cNvSpPr>
          <p:nvPr/>
        </p:nvSpPr>
        <p:spPr bwMode="auto">
          <a:xfrm>
            <a:off x="1510940" y="4006335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Rectangle 217"/>
          <p:cNvSpPr>
            <a:spLocks noChangeArrowheads="1"/>
          </p:cNvSpPr>
          <p:nvPr/>
        </p:nvSpPr>
        <p:spPr bwMode="auto">
          <a:xfrm>
            <a:off x="2003606" y="4006335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Rectangle 217"/>
          <p:cNvSpPr>
            <a:spLocks noChangeArrowheads="1"/>
          </p:cNvSpPr>
          <p:nvPr/>
        </p:nvSpPr>
        <p:spPr bwMode="auto">
          <a:xfrm>
            <a:off x="2510155" y="4006335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Rectangle 217"/>
          <p:cNvSpPr>
            <a:spLocks noChangeArrowheads="1"/>
          </p:cNvSpPr>
          <p:nvPr/>
        </p:nvSpPr>
        <p:spPr bwMode="auto">
          <a:xfrm>
            <a:off x="3013075" y="4023130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2" name="Rectangle 217"/>
          <p:cNvSpPr>
            <a:spLocks noChangeArrowheads="1"/>
          </p:cNvSpPr>
          <p:nvPr/>
        </p:nvSpPr>
        <p:spPr bwMode="auto">
          <a:xfrm>
            <a:off x="3515995" y="4023130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Rectangle 217"/>
          <p:cNvSpPr>
            <a:spLocks noChangeArrowheads="1"/>
          </p:cNvSpPr>
          <p:nvPr/>
        </p:nvSpPr>
        <p:spPr bwMode="auto">
          <a:xfrm>
            <a:off x="513472" y="4701984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Rectangle 217"/>
          <p:cNvSpPr>
            <a:spLocks noChangeArrowheads="1"/>
          </p:cNvSpPr>
          <p:nvPr/>
        </p:nvSpPr>
        <p:spPr bwMode="auto">
          <a:xfrm>
            <a:off x="1006138" y="4701984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Rectangle 217"/>
          <p:cNvSpPr>
            <a:spLocks noChangeArrowheads="1"/>
          </p:cNvSpPr>
          <p:nvPr/>
        </p:nvSpPr>
        <p:spPr bwMode="auto">
          <a:xfrm>
            <a:off x="1512687" y="4701984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Rectangle 217"/>
          <p:cNvSpPr>
            <a:spLocks noChangeArrowheads="1"/>
          </p:cNvSpPr>
          <p:nvPr/>
        </p:nvSpPr>
        <p:spPr bwMode="auto">
          <a:xfrm>
            <a:off x="2015607" y="4718779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7" name="Rectangle 217"/>
          <p:cNvSpPr>
            <a:spLocks noChangeArrowheads="1"/>
          </p:cNvSpPr>
          <p:nvPr/>
        </p:nvSpPr>
        <p:spPr bwMode="auto">
          <a:xfrm>
            <a:off x="2518527" y="4718779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8" name="Rectangle 217"/>
          <p:cNvSpPr>
            <a:spLocks noChangeArrowheads="1"/>
          </p:cNvSpPr>
          <p:nvPr/>
        </p:nvSpPr>
        <p:spPr bwMode="auto">
          <a:xfrm>
            <a:off x="3010089" y="4731025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Rectangle 217"/>
          <p:cNvSpPr>
            <a:spLocks noChangeArrowheads="1"/>
          </p:cNvSpPr>
          <p:nvPr/>
        </p:nvSpPr>
        <p:spPr bwMode="auto">
          <a:xfrm>
            <a:off x="3502755" y="4731025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0" name="Rectangle 217"/>
          <p:cNvSpPr>
            <a:spLocks noChangeArrowheads="1"/>
          </p:cNvSpPr>
          <p:nvPr/>
        </p:nvSpPr>
        <p:spPr bwMode="auto">
          <a:xfrm>
            <a:off x="4009304" y="4731025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1" name="Rectangle 217"/>
          <p:cNvSpPr>
            <a:spLocks noChangeArrowheads="1"/>
          </p:cNvSpPr>
          <p:nvPr/>
        </p:nvSpPr>
        <p:spPr bwMode="auto">
          <a:xfrm>
            <a:off x="4512224" y="4747820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Rectangle 217"/>
          <p:cNvSpPr>
            <a:spLocks noChangeArrowheads="1"/>
          </p:cNvSpPr>
          <p:nvPr/>
        </p:nvSpPr>
        <p:spPr bwMode="auto">
          <a:xfrm>
            <a:off x="5015144" y="4747820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3" name="Rectangle 217"/>
          <p:cNvSpPr>
            <a:spLocks noChangeArrowheads="1"/>
          </p:cNvSpPr>
          <p:nvPr/>
        </p:nvSpPr>
        <p:spPr bwMode="auto">
          <a:xfrm>
            <a:off x="5544887" y="4731025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4" name="Rectangle 217"/>
          <p:cNvSpPr>
            <a:spLocks noChangeArrowheads="1"/>
          </p:cNvSpPr>
          <p:nvPr/>
        </p:nvSpPr>
        <p:spPr bwMode="auto">
          <a:xfrm>
            <a:off x="6037553" y="4731025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Rectangle 217"/>
          <p:cNvSpPr>
            <a:spLocks noChangeArrowheads="1"/>
          </p:cNvSpPr>
          <p:nvPr/>
        </p:nvSpPr>
        <p:spPr bwMode="auto">
          <a:xfrm>
            <a:off x="6544102" y="4731025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Rectangle 217"/>
          <p:cNvSpPr>
            <a:spLocks noChangeArrowheads="1"/>
          </p:cNvSpPr>
          <p:nvPr/>
        </p:nvSpPr>
        <p:spPr bwMode="auto">
          <a:xfrm>
            <a:off x="7047022" y="4747820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7" name="Rectangle 217"/>
          <p:cNvSpPr>
            <a:spLocks noChangeArrowheads="1"/>
          </p:cNvSpPr>
          <p:nvPr/>
        </p:nvSpPr>
        <p:spPr bwMode="auto">
          <a:xfrm>
            <a:off x="7549942" y="4747820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1" name="Rectangle 217"/>
          <p:cNvSpPr>
            <a:spLocks noChangeArrowheads="1"/>
          </p:cNvSpPr>
          <p:nvPr/>
        </p:nvSpPr>
        <p:spPr bwMode="auto">
          <a:xfrm>
            <a:off x="5519762" y="3281948"/>
            <a:ext cx="502920" cy="713013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8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pic>
        <p:nvPicPr>
          <p:cNvPr id="99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387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45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5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3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3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76"/>
                  </p:tgtEl>
                </p:cond>
              </p:nextCondLst>
            </p:seq>
            <p:video>
              <p:cMediaNode vol="15152">
                <p:cTn id="16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video>
          </p:childTnLst>
        </p:cTn>
      </p:par>
    </p:tnLst>
    <p:bldLst>
      <p:bldP spid="45273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66684" y="1295400"/>
            <a:ext cx="103871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2800" b="1">
                <a:latin typeface="Times New Roman" pitchFamily="18" charset="0"/>
              </a:rPr>
              <a:t>Vật có các bộ phận: màn hình, bàn </a:t>
            </a:r>
            <a:r>
              <a:rPr lang="en-US" sz="2800" b="1" smtClean="0">
                <a:latin typeface="Times New Roman" pitchFamily="18" charset="0"/>
              </a:rPr>
              <a:t>phím, chuột</a:t>
            </a:r>
            <a:r>
              <a:rPr lang="en-US" sz="2800" b="1">
                <a:latin typeface="Times New Roman" pitchFamily="18" charset="0"/>
              </a:rPr>
              <a:t>…?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295400" y="788989"/>
            <a:ext cx="1048510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1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Ô CHỮ  7 CHỮ CÁI</a:t>
            </a:r>
            <a:r>
              <a:rPr lang="en-US" sz="4000"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27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941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856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770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8772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03938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 b="1"/>
                <a:t>Nhanh lên các  bạn ơi!</a:t>
              </a:r>
            </a:p>
          </p:txBody>
        </p:sp>
      </p:grpSp>
      <p:sp>
        <p:nvSpPr>
          <p:cNvPr id="19" name="AutoShape 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22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677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592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85066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pic>
        <p:nvPicPr>
          <p:cNvPr id="24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48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1295400"/>
            <a:ext cx="952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2800" b="1">
                <a:latin typeface="Times New Roman" pitchFamily="18" charset="0"/>
              </a:rPr>
              <a:t>Bộ phận dùng để đưa tín hiệu vào máy tính?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788989"/>
            <a:ext cx="9940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latin typeface="Times New Roman" pitchFamily="18" charset="0"/>
              </a:rPr>
              <a:t>Câu 2</a:t>
            </a:r>
            <a:r>
              <a:rPr lang="en-US" sz="4000" b="1">
                <a:latin typeface="Times New Roman" pitchFamily="18" charset="0"/>
              </a:rPr>
              <a:t>. Ô CHỮ  7 CHỮ CÁI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27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941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856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770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8772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03938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677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592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85066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22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pic>
        <p:nvPicPr>
          <p:cNvPr id="25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71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105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8105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8605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9105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1105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3105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105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7105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1439431"/>
            <a:ext cx="1135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Times New Roman" pitchFamily="18" charset="0"/>
              </a:rPr>
              <a:t>Từ dùng để nói về việc giữ lại các thông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tin trong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</a:rPr>
              <a:t>máy tính?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788989"/>
            <a:ext cx="9788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latin typeface="Times New Roman" pitchFamily="18" charset="0"/>
              </a:rPr>
              <a:t>Câu 3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</a:rPr>
              <a:t>. Ô CHỮ  6 CHỮ CÁI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27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941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856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770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8772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03938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677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592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22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pic>
        <p:nvPicPr>
          <p:cNvPr id="24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6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105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8105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8605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9105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1105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3105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105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7105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28800" y="457201"/>
            <a:ext cx="9863667" cy="3266017"/>
            <a:chOff x="2050604" y="342900"/>
            <a:chExt cx="6468779" cy="2449516"/>
          </a:xfrm>
        </p:grpSpPr>
        <p:pic>
          <p:nvPicPr>
            <p:cNvPr id="5137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54784">
              <a:off x="2050604" y="454661"/>
              <a:ext cx="2590800" cy="233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ounded Rectangle 27"/>
            <p:cNvSpPr/>
            <p:nvPr/>
          </p:nvSpPr>
          <p:spPr bwMode="auto">
            <a:xfrm>
              <a:off x="4515958" y="342900"/>
              <a:ext cx="4003425" cy="609601"/>
            </a:xfrm>
            <a:prstGeom prst="roundRect">
              <a:avLst/>
            </a:prstGeom>
            <a:noFill/>
            <a:ln>
              <a:solidFill>
                <a:srgbClr val="008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400" b="1">
                  <a:solidFill>
                    <a:srgbClr val="0088C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1: KHÁM PHÁ MÁY TÍNH 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07118" y="1676400"/>
            <a:ext cx="9785349" cy="1932517"/>
            <a:chOff x="2106488" y="1257300"/>
            <a:chExt cx="6417344" cy="1448952"/>
          </a:xfrm>
        </p:grpSpPr>
        <p:pic>
          <p:nvPicPr>
            <p:cNvPr id="5135" name="Picture 6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75747">
              <a:off x="2106488" y="1377500"/>
              <a:ext cx="2578095" cy="1328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/>
            <p:cNvSpPr/>
            <p:nvPr/>
          </p:nvSpPr>
          <p:spPr bwMode="auto">
            <a:xfrm>
              <a:off x="4575978" y="1257300"/>
              <a:ext cx="3947854" cy="609417"/>
            </a:xfrm>
            <a:prstGeom prst="roundRect">
              <a:avLst/>
            </a:prstGeom>
            <a:noFill/>
            <a:ln>
              <a:solidFill>
                <a:srgbClr val="97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400" b="1">
                  <a:solidFill>
                    <a:srgbClr val="97D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2: EM TẬP VẼ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38867" y="2935817"/>
            <a:ext cx="9753600" cy="812800"/>
            <a:chOff x="2133599" y="2201987"/>
            <a:chExt cx="6394884" cy="609600"/>
          </a:xfrm>
        </p:grpSpPr>
        <p:pic>
          <p:nvPicPr>
            <p:cNvPr id="5133" name="Picture 7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599" y="2343150"/>
              <a:ext cx="2689863" cy="41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ounded Rectangle 29"/>
            <p:cNvSpPr/>
            <p:nvPr/>
          </p:nvSpPr>
          <p:spPr bwMode="auto">
            <a:xfrm>
              <a:off x="4644091" y="2201987"/>
              <a:ext cx="3884392" cy="609600"/>
            </a:xfrm>
            <a:prstGeom prst="roundRect">
              <a:avLst/>
            </a:prstGeom>
            <a:noFill/>
            <a:ln>
              <a:solidFill>
                <a:srgbClr val="FF6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400" b="1">
                  <a:solidFill>
                    <a:srgbClr val="FF6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3: SOẠN THẢO VĂN BẢN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78567" y="3134785"/>
            <a:ext cx="9613900" cy="2051049"/>
            <a:chOff x="2227837" y="2351566"/>
            <a:chExt cx="6303920" cy="1538387"/>
          </a:xfrm>
        </p:grpSpPr>
        <p:pic>
          <p:nvPicPr>
            <p:cNvPr id="5131" name="Picture 8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90977">
              <a:off x="2227837" y="2351566"/>
              <a:ext cx="2438398" cy="153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4587296" y="3181882"/>
              <a:ext cx="3944461" cy="609640"/>
            </a:xfrm>
            <a:prstGeom prst="roundRect">
              <a:avLst/>
            </a:prstGeom>
            <a:noFill/>
            <a:ln>
              <a:solidFill>
                <a:srgbClr val="C50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400" b="1">
                  <a:solidFill>
                    <a:srgbClr val="C5008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4: THIẾT KẾ BÀI TRÌNH CHIẾU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45218" y="2952751"/>
            <a:ext cx="9747249" cy="3437467"/>
            <a:chOff x="2133671" y="2213972"/>
            <a:chExt cx="6391145" cy="2578801"/>
          </a:xfrm>
        </p:grpSpPr>
        <p:pic>
          <p:nvPicPr>
            <p:cNvPr id="5129" name="Picture 9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490077">
              <a:off x="2133671" y="2213972"/>
              <a:ext cx="2519494" cy="257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ounded Rectangle 31"/>
            <p:cNvSpPr/>
            <p:nvPr/>
          </p:nvSpPr>
          <p:spPr bwMode="auto">
            <a:xfrm>
              <a:off x="4586038" y="4171891"/>
              <a:ext cx="3938778" cy="609766"/>
            </a:xfrm>
            <a:prstGeom prst="roundRect">
              <a:avLst/>
            </a:prstGeom>
            <a:noFill/>
            <a:ln>
              <a:solidFill>
                <a:srgbClr val="252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400" b="1">
                  <a:solidFill>
                    <a:srgbClr val="2526A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5: THẾ GIỚI LOGO</a:t>
              </a:r>
            </a:p>
          </p:txBody>
        </p:sp>
      </p:grpSp>
      <p:pic>
        <p:nvPicPr>
          <p:cNvPr id="19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3168"/>
            <a:ext cx="3860800" cy="259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496800" y="6171399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8769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53127" y="1257974"/>
            <a:ext cx="115235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2800" b="1">
                <a:latin typeface="Times New Roman" pitchFamily="18" charset="0"/>
              </a:rPr>
              <a:t>Kết quả làm việc của máy tính sẽ được </a:t>
            </a:r>
            <a:r>
              <a:rPr lang="en-US" sz="2800" b="1" smtClean="0">
                <a:latin typeface="Times New Roman" pitchFamily="18" charset="0"/>
              </a:rPr>
              <a:t>hiện ra </a:t>
            </a:r>
            <a:r>
              <a:rPr lang="en-US" sz="2800" b="1">
                <a:latin typeface="Times New Roman" pitchFamily="18" charset="0"/>
              </a:rPr>
              <a:t>ở đây?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79598" y="726643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4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Ô CHỮ  7 CHỮ CÁI</a:t>
            </a:r>
            <a:r>
              <a:rPr lang="en-US" sz="4000"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27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941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856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770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8772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03938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677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592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85066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22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pic>
        <p:nvPicPr>
          <p:cNvPr id="25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69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105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8105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8605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9105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1105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3105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105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7105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62000" y="1371600"/>
            <a:ext cx="113813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2800" b="1">
                <a:latin typeface="Times New Roman" pitchFamily="18" charset="0"/>
              </a:rPr>
              <a:t>Thiết bị giúp em điều khiển máy tính </a:t>
            </a:r>
            <a:r>
              <a:rPr lang="en-US" sz="2800" b="1" smtClean="0">
                <a:latin typeface="Times New Roman" pitchFamily="18" charset="0"/>
              </a:rPr>
              <a:t>một cách </a:t>
            </a:r>
            <a:r>
              <a:rPr lang="en-US" sz="2800" b="1">
                <a:latin typeface="Times New Roman" pitchFamily="18" charset="0"/>
              </a:rPr>
              <a:t>nhanh chóng?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62000" y="788989"/>
            <a:ext cx="986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latin typeface="Times New Roman" pitchFamily="18" charset="0"/>
              </a:rPr>
              <a:t>Câu 5</a:t>
            </a:r>
            <a:r>
              <a:rPr lang="en-US" sz="4000" b="1">
                <a:latin typeface="Times New Roman" pitchFamily="18" charset="0"/>
              </a:rPr>
              <a:t>. Ô CHỮ  5 CHỮ CÁI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941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856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770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8772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03938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677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592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22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pic>
        <p:nvPicPr>
          <p:cNvPr id="22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16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105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8105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8605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9105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1105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3105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105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7105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52400" y="1752600"/>
            <a:ext cx="1188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2800" b="1">
                <a:latin typeface="Times New Roman" pitchFamily="18" charset="0"/>
              </a:rPr>
              <a:t>Khi điều khiển chuột máy tính xách tay, </a:t>
            </a:r>
            <a:r>
              <a:rPr lang="en-US" sz="2800" b="1" smtClean="0">
                <a:latin typeface="Times New Roman" pitchFamily="18" charset="0"/>
              </a:rPr>
              <a:t>em di </a:t>
            </a:r>
            <a:r>
              <a:rPr lang="en-US" sz="2800" b="1">
                <a:latin typeface="Times New Roman" pitchFamily="18" charset="0"/>
              </a:rPr>
              <a:t>chuyển ngón </a:t>
            </a:r>
            <a:r>
              <a:rPr lang="en-US" sz="2800" b="1" smtClean="0">
                <a:latin typeface="Times New Roman" pitchFamily="18" charset="0"/>
              </a:rPr>
              <a:t>tay lên </a:t>
            </a:r>
            <a:r>
              <a:rPr lang="en-US" sz="2800" b="1">
                <a:latin typeface="Times New Roman" pitchFamily="18" charset="0"/>
              </a:rPr>
              <a:t>vùng này?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81110" y="788989"/>
            <a:ext cx="1146091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>
                <a:latin typeface="Times New Roman" pitchFamily="18" charset="0"/>
              </a:rPr>
              <a:t>Câu 6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>
                <a:latin typeface="Times New Roman" pitchFamily="18" charset="0"/>
              </a:rPr>
              <a:t>Ô CHỮ  15 CHỮ CÁI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16262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687805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20393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72006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8772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8772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03938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236201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752333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25801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763701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28887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80500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321141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7837273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8353405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885908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939152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AutoShape 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22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pic>
        <p:nvPicPr>
          <p:cNvPr id="33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75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105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8105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8605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9105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1105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3105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105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7105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52916" y="134815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7800" y="304800"/>
            <a:ext cx="874976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KHÁM PHÁ MÁY TÍNH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9444" y="3762392"/>
            <a:ext cx="4537345" cy="2738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910167"/>
            <a:ext cx="11557000" cy="1524000"/>
          </a:xfrm>
          <a:extLst/>
        </p:spPr>
        <p:txBody>
          <a:bodyPr rtlCol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5333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1: NHỮNG GÌ EM ĐÃ BIẾT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672167"/>
            <a:ext cx="1158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267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4267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267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sz="4267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7505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1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38867" y="2209801"/>
            <a:ext cx="9753600" cy="2366433"/>
            <a:chOff x="2133599" y="1657474"/>
            <a:chExt cx="6394884" cy="1774825"/>
          </a:xfrm>
        </p:grpSpPr>
        <p:pic>
          <p:nvPicPr>
            <p:cNvPr id="7173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599" y="2343150"/>
              <a:ext cx="2689863" cy="41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ounded Rectangle 29"/>
            <p:cNvSpPr/>
            <p:nvPr/>
          </p:nvSpPr>
          <p:spPr bwMode="auto">
            <a:xfrm>
              <a:off x="4644091" y="1657474"/>
              <a:ext cx="3884392" cy="1774825"/>
            </a:xfrm>
            <a:prstGeom prst="roundRect">
              <a:avLst/>
            </a:prstGeom>
            <a:noFill/>
            <a:ln>
              <a:solidFill>
                <a:srgbClr val="FF6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r>
                <a:rPr lang="en-US" sz="3200" b="1">
                  <a:solidFill>
                    <a:srgbClr val="FF6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 các kiến thức, kĩ năng đã học về máy tính, thư mục, thư mục con.</a:t>
              </a:r>
            </a:p>
          </p:txBody>
        </p:sp>
      </p:grpSp>
      <p:pic>
        <p:nvPicPr>
          <p:cNvPr id="20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2345267"/>
            <a:ext cx="4201584" cy="223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0250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04800" y="93261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bộ phận của máy tính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900" y="1468258"/>
            <a:ext cx="1070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Điền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tên các bộ phận của máy tính để bàn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vào chỗ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chấm (........)</a:t>
            </a:r>
          </a:p>
        </p:txBody>
      </p:sp>
      <p:pic>
        <p:nvPicPr>
          <p:cNvPr id="31" name="Picture 3" descr="C:\Users\Administrator\Desktop\thân máy tí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2072" y="2088751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màn hình máy tín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0693" y="2207812"/>
            <a:ext cx="289201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Administrator\Desktop\bàn phí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2367" y="4709199"/>
            <a:ext cx="2695574" cy="13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Administrator\Desktop\chuộ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9274" y="446124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04800" y="312950"/>
            <a:ext cx="443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763000" y="273334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253328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máy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94842" y="61677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phím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34400" y="49485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pic>
        <p:nvPicPr>
          <p:cNvPr id="15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3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29" grpId="0"/>
      <p:bldP spid="30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1165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Trao đổi với bạn, điền từ: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 hiệu vào, xử lí, hiển thị kết quả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vào chỗ chấm (..........) để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được câu đúng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335069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Thân máy chứa nhiều chi tiết tinh vi, trong đó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có bộ ..................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3732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Màn hình máy tính dùng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để.......................................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làm việc của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máy tính.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633038"/>
            <a:ext cx="10371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Chuột và bàn phím dùng để đưa.............................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máy tính.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2414" y="1295400"/>
            <a:ext cx="9906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1905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hiển thị kết quả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3305" y="2590800"/>
            <a:ext cx="19812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 hiệu vào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917" y="3160693"/>
            <a:ext cx="1183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từ: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 chuyển, con trỏ chuột, bàn phím, cảm ứng chuột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 chỗ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chấm ......để được câu đúng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916" y="4025205"/>
            <a:ext cx="117326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Để điều khiển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 máy tính xách tay,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em............................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ngón tay lên vùng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…………………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4129985"/>
            <a:ext cx="316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trỏ chuột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92334" y="4021990"/>
            <a:ext cx="201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 chuyển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4735040"/>
            <a:ext cx="242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 cảm ứng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917" y="5244405"/>
            <a:ext cx="1158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Máy tính bảng không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........................tách rời, khi cần sử dụng chỉ cần điều khiển để hiển thị trên màn hình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1024" y="5215829"/>
            <a:ext cx="1971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phím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8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7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  <p:bldP spid="7" grpId="0"/>
      <p:bldP spid="19" grpId="0"/>
      <p:bldP spid="20" grpId="0"/>
      <p:bldP spid="21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206150"/>
            <a:ext cx="8345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Tạo thư mục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   rồi đóng thư mục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696" y="4672636"/>
            <a:ext cx="8345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Tạo thư mục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   rồi xóa thư mục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224" y="5181300"/>
            <a:ext cx="8345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Mở thư mục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   rồi đóng thư mục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7304" y="5701483"/>
            <a:ext cx="640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Tạo thư mục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   rồi mở thư mục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3629" y="4225650"/>
            <a:ext cx="679277" cy="461665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3628" y="5710535"/>
            <a:ext cx="679277" cy="461665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3155" y="5239046"/>
            <a:ext cx="692645" cy="461665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3629" y="4681688"/>
            <a:ext cx="679277" cy="461665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643" y="307493"/>
            <a:ext cx="1172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Em tạo thư 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LỚP 4A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rồi thực hiện các yêu cầu sau: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154" y="838200"/>
            <a:ext cx="698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Đánh dấu x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vào      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sau câu đúng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46511" y="971550"/>
            <a:ext cx="311102" cy="274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9" name="TextBox 18"/>
          <p:cNvSpPr txBox="1"/>
          <p:nvPr/>
        </p:nvSpPr>
        <p:spPr>
          <a:xfrm>
            <a:off x="486806" y="1408608"/>
            <a:ext cx="6210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Thực hiện lần lượt các thao tác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5759" y="1908027"/>
            <a:ext cx="329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Chọn thư mục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5759" y="2330214"/>
            <a:ext cx="800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Nháy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chuột phải vào thư mục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4A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5760" y="3147598"/>
            <a:ext cx="942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Chọn        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góc phải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cửa sổ.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4100" y="5182957"/>
            <a:ext cx="7117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7530" y="2752067"/>
            <a:ext cx="677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Chọn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42399" y="3196054"/>
            <a:ext cx="603032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600" y="3737985"/>
            <a:ext cx="942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thao tác trên giúp em </a:t>
            </a: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pic>
        <p:nvPicPr>
          <p:cNvPr id="27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9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4" grpId="0"/>
      <p:bldP spid="6" grpId="0"/>
      <p:bldP spid="7" grpId="0"/>
      <p:bldP spid="9" grpId="0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esktop\NAM HIN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8" t="2233"/>
          <a:stretch/>
        </p:blipFill>
        <p:spPr bwMode="auto">
          <a:xfrm>
            <a:off x="3244068" y="2362200"/>
            <a:ext cx="5609228" cy="43434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000" y="1356819"/>
            <a:ext cx="3834005" cy="571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 mục LỚP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4A đang mở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343400" y="1642569"/>
            <a:ext cx="3276600" cy="10235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636" y="172535"/>
            <a:ext cx="7334364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b. Thực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hiện lần lượt các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thao tác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Nháy đúp chuột vào thư mục lớp 4A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Chọn          trên góc phải cửa sổ</a:t>
            </a:r>
          </a:p>
          <a:p>
            <a:pPr>
              <a:lnSpc>
                <a:spcPct val="12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So sánh kết quả với hoạt động (a)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7086600" y="3975260"/>
            <a:ext cx="4891172" cy="273034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đúp chuột vào thư mục LOP4A sẽ mở được thư mục LOP4A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998" y="1156961"/>
            <a:ext cx="485608" cy="485608"/>
          </a:xfrm>
          <a:prstGeom prst="rect">
            <a:avLst/>
          </a:prstGeom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pic>
        <p:nvPicPr>
          <p:cNvPr id="10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892" y="297597"/>
            <a:ext cx="117185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Trao đổi với bạn, thực hiện các yêu cầu sau: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d. Đọc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thông tin trong hình rồi điền từ còn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thiếu vào chỗ (chấm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.........)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để được câu đúng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 b="18234"/>
          <a:stretch/>
        </p:blipFill>
        <p:spPr bwMode="auto">
          <a:xfrm>
            <a:off x="397796" y="1270093"/>
            <a:ext cx="6711113" cy="3759107"/>
          </a:xfrm>
          <a:prstGeom prst="rect">
            <a:avLst/>
          </a:prstGeom>
          <a:ln w="28575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1233488" y="1748106"/>
            <a:ext cx="8077200" cy="1568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9" idx="1"/>
          </p:cNvCxnSpPr>
          <p:nvPr/>
        </p:nvCxnSpPr>
        <p:spPr>
          <a:xfrm flipH="1" flipV="1">
            <a:off x="2133600" y="1984944"/>
            <a:ext cx="7191375" cy="11313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4912743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Thư mục...................................đang mở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Thư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.......................................của thư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Thư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có các thư mục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con là.......,..........,……….,……...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0324" y="4876800"/>
            <a:ext cx="1524000" cy="53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90839" y="543670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 mục con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1731" y="6013740"/>
            <a:ext cx="60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78081" y="6009900"/>
            <a:ext cx="10593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15400" y="6017156"/>
            <a:ext cx="1403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62989" y="6009900"/>
            <a:ext cx="1143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TUAN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296400" y="1534921"/>
            <a:ext cx="2666999" cy="7523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thư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lop4A trên thanh địa chỉ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324975" y="2468547"/>
            <a:ext cx="2667000" cy="1295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 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AN là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 mục con của thư mục LƠP 4A</a:t>
            </a: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pic>
        <p:nvPicPr>
          <p:cNvPr id="16" name="a24x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0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8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4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7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63&quot;/&gt;&lt;/object&gt;&lt;object type=&quot;3&quot; unique_id=&quot;10008&quot;&gt;&lt;property id=&quot;20148&quot; value=&quot;5&quot;/&gt;&lt;property id=&quot;20300&quot; value=&quot;Slide 9&quot;/&gt;&lt;property id=&quot;20307&quot; value=&quot;259&quot;/&gt;&lt;/object&gt;&lt;object type=&quot;3&quot; unique_id=&quot;10009&quot;&gt;&lt;property id=&quot;20148&quot; value=&quot;5&quot;/&gt;&lt;property id=&quot;20300&quot; value=&quot;Slide 10&quot;/&gt;&lt;property id=&quot;20307&quot; value=&quot;260&quot;/&gt;&lt;/object&gt;&lt;object type=&quot;3&quot; unique_id=&quot;64433&quot;&gt;&lt;property id=&quot;20148&quot; value=&quot;5&quot;/&gt;&lt;property id=&quot;20300&quot; value=&quot;Slide 5&quot;/&gt;&lt;property id=&quot;20307&quot; value=&quot;266&quot;/&gt;&lt;/object&gt;&lt;object type=&quot;3&quot; unique_id=&quot;64434&quot;&gt;&lt;property id=&quot;20148&quot; value=&quot;5&quot;/&gt;&lt;property id=&quot;20300&quot; value=&quot;Slide 6&quot;/&gt;&lt;property id=&quot;20307&quot; value=&quot;268&quot;/&gt;&lt;/object&gt;&lt;object type=&quot;3&quot; unique_id=&quot;66827&quot;&gt;&lt;property id=&quot;20148&quot; value=&quot;5&quot;/&gt;&lt;property id=&quot;20300&quot; value=&quot;Slide 11&quot;/&gt;&lt;property id=&quot;20307&quot; value=&quot;271&quot;/&gt;&lt;/object&gt;&lt;object type=&quot;3&quot; unique_id=&quot;66828&quot;&gt;&lt;property id=&quot;20148&quot; value=&quot;5&quot;/&gt;&lt;property id=&quot;20300&quot; value=&quot;Slide 12&quot;/&gt;&lt;property id=&quot;20307&quot; value=&quot;272&quot;/&gt;&lt;/object&gt;&lt;object type=&quot;3&quot; unique_id=&quot;66829&quot;&gt;&lt;property id=&quot;20148&quot; value=&quot;5&quot;/&gt;&lt;property id=&quot;20300&quot; value=&quot;Slide 13&quot;/&gt;&lt;property id=&quot;20307&quot; value=&quot;273&quot;/&gt;&lt;/object&gt;&lt;object type=&quot;3&quot; unique_id=&quot;66961&quot;&gt;&lt;property id=&quot;20148&quot; value=&quot;5&quot;/&gt;&lt;property id=&quot;20300&quot; value=&quot;Slide 14&quot;/&gt;&lt;property id=&quot;20307&quot; value=&quot;275&quot;/&gt;&lt;/object&gt;&lt;object type=&quot;3&quot; unique_id=&quot;66962&quot;&gt;&lt;property id=&quot;20148&quot; value=&quot;5&quot;/&gt;&lt;property id=&quot;20300&quot; value=&quot;Slide 15&quot;/&gt;&lt;property id=&quot;20307&quot; value=&quot;276&quot;/&gt;&lt;/object&gt;&lt;object type=&quot;3&quot; unique_id=&quot;66963&quot;&gt;&lt;property id=&quot;20148&quot; value=&quot;5&quot;/&gt;&lt;property id=&quot;20300&quot; value=&quot;Slide 16&quot;/&gt;&lt;property id=&quot;20307&quot; value=&quot;277&quot;/&gt;&lt;/object&gt;&lt;object type=&quot;3&quot; unique_id=&quot;66964&quot;&gt;&lt;property id=&quot;20148&quot; value=&quot;5&quot;/&gt;&lt;property id=&quot;20300&quot; value=&quot;Slide 17&quot;/&gt;&lt;property id=&quot;20307&quot; value=&quot;278&quot;/&gt;&lt;/object&gt;&lt;object type=&quot;3&quot; unique_id=&quot;66965&quot;&gt;&lt;property id=&quot;20148&quot; value=&quot;5&quot;/&gt;&lt;property id=&quot;20300&quot; value=&quot;Slide 18&quot;/&gt;&lt;property id=&quot;20307&quot; value=&quot;279&quot;/&gt;&lt;/object&gt;&lt;object type=&quot;3&quot; unique_id=&quot;69273&quot;&gt;&lt;property id=&quot;20148&quot; value=&quot;5&quot;/&gt;&lt;property id=&quot;20300&quot; value=&quot;Slide 1&quot;/&gt;&lt;property id=&quot;20307&quot; value=&quot;280&quot;/&gt;&lt;/object&gt;&lt;object type=&quot;3&quot; unique_id=&quot;69274&quot;&gt;&lt;property id=&quot;20148&quot; value=&quot;5&quot;/&gt;&lt;property id=&quot;20300&quot; value=&quot;Slide 2&quot;/&gt;&lt;property id=&quot;20307&quot; value=&quot;281&quot;/&gt;&lt;/object&gt;&lt;object type=&quot;3&quot; unique_id=&quot;69275&quot;&gt;&lt;property id=&quot;20148&quot; value=&quot;5&quot;/&gt;&lt;property id=&quot;20300&quot; value=&quot;Slide 3 - &amp;quot;BÀI 1: NHỮNG GÌ EM ĐÃ BIẾT&amp;quot;&quot;/&gt;&lt;property id=&quot;20307&quot; value=&quot;282&quot;/&gt;&lt;/object&gt;&lt;object type=&quot;3&quot; unique_id=&quot;69276&quot;&gt;&lt;property id=&quot;20148&quot; value=&quot;5&quot;/&gt;&lt;property id=&quot;20300&quot; value=&quot;Slide 4&quot;/&gt;&lt;property id=&quot;20307&quot; value=&quot;283&quot;/&gt;&lt;/object&gt;&lt;object type=&quot;3&quot; unique_id=&quot;69441&quot;&gt;&lt;property id=&quot;20148&quot; value=&quot;5&quot;/&gt;&lt;property id=&quot;20300&quot; value=&quot;Slide 19&quot;/&gt;&lt;property id=&quot;20307&quot; value=&quot;284&quot;/&gt;&lt;/object&gt;&lt;object type=&quot;3&quot; unique_id=&quot;69442&quot;&gt;&lt;property id=&quot;20148&quot; value=&quot;5&quot;/&gt;&lt;property id=&quot;20300&quot; value=&quot;Slide 20&quot;/&gt;&lt;property id=&quot;20307&quot; value=&quot;285&quot;/&gt;&lt;/object&gt;&lt;object type=&quot;3&quot; unique_id=&quot;69443&quot;&gt;&lt;property id=&quot;20148&quot; value=&quot;5&quot;/&gt;&lt;property id=&quot;20300&quot; value=&quot;Slide 21&quot;/&gt;&lt;property id=&quot;20307&quot; value=&quot;286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820</TotalTime>
  <Words>966</Words>
  <Application>Microsoft Office PowerPoint</Application>
  <PresentationFormat>Custom</PresentationFormat>
  <Paragraphs>194</Paragraphs>
  <Slides>22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Facet</vt:lpstr>
      <vt:lpstr>Slide 1</vt:lpstr>
      <vt:lpstr>Slide 2</vt:lpstr>
      <vt:lpstr>BÀI 1: NHỮNG GÌ EM ĐÃ BIẾT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Nhulam</cp:lastModifiedBy>
  <cp:revision>97</cp:revision>
  <dcterms:created xsi:type="dcterms:W3CDTF">2006-08-16T00:00:00Z</dcterms:created>
  <dcterms:modified xsi:type="dcterms:W3CDTF">2021-09-05T09:38:22Z</dcterms:modified>
</cp:coreProperties>
</file>